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686965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Twist and Shout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Jerry Copeland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2,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targets (5 + 2NS)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33C11B-EBAF-5CE2-4043-600E826A17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533711"/>
            <a:ext cx="7025777" cy="52710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Twist and Shout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19</a:t>
            </a:r>
          </a:p>
          <a:p>
            <a:r>
              <a:rPr lang="en-US" dirty="0"/>
              <a:t>Targets: 9 IPSC, 1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136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2023-07-05T22:37:55Z</dcterms:modified>
  <cp:category>Shooting</cp:category>
</cp:coreProperties>
</file>

<file path=docProps/thumbnail.jpeg>
</file>